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4.7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What value of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sz="4000" dirty="0" smtClean="0"/>
                  <a:t> makes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−5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r>
                      <a:rPr lang="en-US" sz="4000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sz="4000" dirty="0" smtClean="0"/>
                  <a:t> a perfect square?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−14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+9=0</m:t>
                    </m:r>
                  </m:oMath>
                </a14:m>
                <a:r>
                  <a:rPr lang="en-US" sz="4000" dirty="0" smtClean="0"/>
                  <a:t> by completing the square.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 r="-1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4.7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7±2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141</Words>
  <Application>Microsoft Office PowerPoint</Application>
  <PresentationFormat>On-screen Show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4.7 Quiz</vt:lpstr>
      <vt:lpstr>4.7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95</cp:revision>
  <dcterms:created xsi:type="dcterms:W3CDTF">2010-08-17T17:31:29Z</dcterms:created>
  <dcterms:modified xsi:type="dcterms:W3CDTF">2012-04-04T19:14:08Z</dcterms:modified>
</cp:coreProperties>
</file>